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87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7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8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882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9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40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2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19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8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8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5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2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6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4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07EF31-4BD5-4781-8713-90A4D0E4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4717099" cy="300414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PROJEKT</a:t>
            </a:r>
            <a:r>
              <a:rPr lang="pl-PL" dirty="0"/>
              <a:t> </a:t>
            </a:r>
            <a:r>
              <a:rPr lang="pl-PL" dirty="0">
                <a:solidFill>
                  <a:srgbClr val="FFFF00"/>
                </a:solidFill>
              </a:rPr>
              <a:t>OKŁADKI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>
                <a:solidFill>
                  <a:schemeClr val="accent5"/>
                </a:solidFill>
              </a:rPr>
              <a:t>PŁYTY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WINYLOWEJ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3CBF3C-D1CD-47E2-9BA3-93C96072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Warsztaty artystyczne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6001999-A7F6-482D-8150-7EADCD00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13" y="369129"/>
            <a:ext cx="6147906" cy="61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6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FEFC8-12D9-4EB8-83BF-9D585CE4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6" y="276837"/>
            <a:ext cx="4235129" cy="654341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OKŁADKI PŁYTY WINYLOWEJ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4DD8E8-3C12-4171-90A3-F52A13C62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896" y="1216404"/>
            <a:ext cx="4919458" cy="5364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pc="300" dirty="0"/>
              <a:t>Tematem  kolejnej pracy plastycznej zaplanowanej na Sobotę 7 Listopada 2020r będzie „Projekt okładki płyty winylowej lub płyty cd”.</a:t>
            </a:r>
          </a:p>
          <a:p>
            <a:pPr>
              <a:lnSpc>
                <a:spcPct val="150000"/>
              </a:lnSpc>
            </a:pPr>
            <a:r>
              <a:rPr lang="pl-PL" spc="300" dirty="0"/>
              <a:t>Rozpoczniemy od przypomnienia terminów takich jak: GRAFIKA UŻYTKOWA, PROJEKTOWANIE GRAFICZNE ORAZ LITERNICTWO.</a:t>
            </a:r>
          </a:p>
          <a:p>
            <a:pPr>
              <a:lnSpc>
                <a:spcPct val="150000"/>
              </a:lnSpc>
            </a:pPr>
            <a:r>
              <a:rPr lang="pl-PL" spc="300" dirty="0"/>
              <a:t>GRAFIKA UŻYTKOWA</a:t>
            </a:r>
          </a:p>
          <a:p>
            <a:pPr>
              <a:lnSpc>
                <a:spcPct val="150000"/>
              </a:lnSpc>
            </a:pPr>
            <a:r>
              <a:rPr lang="pl-PL" spc="300" dirty="0"/>
              <a:t>Grafika użytkowa służy celom użytkowym w przeciwieństwie do grafiki artystycznej o określonym unikatowym sposobie powielania. Służy celom wydawniczym i reklamowym.</a:t>
            </a:r>
          </a:p>
          <a:p>
            <a:pPr>
              <a:lnSpc>
                <a:spcPct val="150000"/>
              </a:lnSpc>
            </a:pPr>
            <a:endParaRPr lang="pl-PL" spc="300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A050684-23A4-46EE-8C47-24E38DC50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04" y="604007"/>
            <a:ext cx="5308600" cy="5308600"/>
          </a:xfrm>
        </p:spPr>
      </p:pic>
    </p:spTree>
    <p:extLst>
      <p:ext uri="{BB962C8B-B14F-4D97-AF65-F5344CB8AC3E}">
        <p14:creationId xmlns:p14="http://schemas.microsoft.com/office/powerpoint/2010/main" val="1270655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DE717-7711-4FEF-8699-D8A4B8F9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837"/>
            <a:ext cx="4632820" cy="763398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OKŁADKI PŁYTY WINYLOWEJ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8C0D25-9602-49C1-924A-0F9B5B6C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115737"/>
            <a:ext cx="4114800" cy="58135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pl-PL" spc="300" dirty="0"/>
              <a:t>Termin Grafika użytkowa po raz pierwszy użyto pod koniec XIX wieku.</a:t>
            </a:r>
          </a:p>
          <a:p>
            <a:pPr>
              <a:lnSpc>
                <a:spcPct val="170000"/>
              </a:lnSpc>
            </a:pPr>
            <a:r>
              <a:rPr lang="pl-PL" spc="300" dirty="0"/>
              <a:t>Wyodrębnia się działania projektowe: plakaty, druki akcydensowe, ilustracje, liternictwo projektowe i indywidualne także tzw. grafikę ulotną o niewielkim czasie istnienia reklamowego, znaczki pocztowe, banknoty, unikalne wzory stemplowe</a:t>
            </a:r>
          </a:p>
          <a:p>
            <a:pPr>
              <a:lnSpc>
                <a:spcPct val="170000"/>
              </a:lnSpc>
            </a:pPr>
            <a:r>
              <a:rPr lang="pl-PL" spc="300" dirty="0"/>
              <a:t>Podstawową czynnością projektową jest wykonanie projektu podporządkowanego funkcjonalności graficznej, z którego powstaje wydruk masowy nieraz o bardzo dużych nakładach wydawniczych.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AD740D5-7E11-43C2-BAAE-1D04D76D8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63" y="457201"/>
            <a:ext cx="2735438" cy="2749184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85569FF-071F-4950-B779-92555C7F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3" y="457201"/>
            <a:ext cx="2800700" cy="28007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A77F807-EBD8-41C6-BD2B-DB3322BA2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63" y="3533760"/>
            <a:ext cx="2800700" cy="27957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E485A6A-56BE-4FDA-A57D-CD75EF372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38" y="3528793"/>
            <a:ext cx="2598155" cy="28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8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A74E8-B85E-4ACE-BB42-1D879E55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2005"/>
            <a:ext cx="4579500" cy="880844"/>
          </a:xfrm>
        </p:spPr>
        <p:txBody>
          <a:bodyPr>
            <a:normAutofit/>
          </a:bodyPr>
          <a:lstStyle/>
          <a:p>
            <a:r>
              <a:rPr lang="pl-PL" dirty="0"/>
              <a:t>PROJEKT OKŁADKI PŁYTY WINYLOWEJ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78EE47-3279-4517-BB56-D4F82CDB9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359017"/>
            <a:ext cx="4114800" cy="5301842"/>
          </a:xfrm>
        </p:spPr>
        <p:txBody>
          <a:bodyPr>
            <a:normAutofit fontScale="77500" lnSpcReduction="20000"/>
          </a:bodyPr>
          <a:lstStyle/>
          <a:p>
            <a:pPr marL="108000">
              <a:lnSpc>
                <a:spcPct val="150000"/>
              </a:lnSpc>
            </a:pPr>
            <a:r>
              <a:rPr lang="pl-PL" spc="300" dirty="0"/>
              <a:t>Bardzo proszę o wykonanie projektu okładki płyty winylowej lub płyty cd. Okładki reklamującej ulubionego wykonawcę, zespół muzyczny.</a:t>
            </a:r>
          </a:p>
          <a:p>
            <a:pPr marL="108000">
              <a:lnSpc>
                <a:spcPct val="150000"/>
              </a:lnSpc>
            </a:pPr>
            <a:r>
              <a:rPr lang="pl-PL" spc="300" dirty="0"/>
              <a:t>Proszę o stworzenie nowoczesnego projektu inspirując się załączonymi fotografiami przedstawiającymi projekty takich okładek.   </a:t>
            </a:r>
          </a:p>
          <a:p>
            <a:pPr marL="108000">
              <a:lnSpc>
                <a:spcPct val="150000"/>
              </a:lnSpc>
            </a:pPr>
            <a:r>
              <a:rPr lang="pl-PL" spc="300" dirty="0"/>
              <a:t>1.Format pracy 50x50 cm</a:t>
            </a:r>
          </a:p>
          <a:p>
            <a:pPr marL="108000">
              <a:lnSpc>
                <a:spcPct val="150000"/>
              </a:lnSpc>
            </a:pPr>
            <a:r>
              <a:rPr lang="pl-PL" spc="300" dirty="0"/>
              <a:t>2.Projekt okładki obejmuje tylko pierwszą stronę tytułową.</a:t>
            </a:r>
          </a:p>
          <a:p>
            <a:pPr marL="108000">
              <a:lnSpc>
                <a:spcPct val="150000"/>
              </a:lnSpc>
            </a:pPr>
            <a:r>
              <a:rPr lang="pl-PL" spc="300" dirty="0"/>
              <a:t>3.Technika pracy jest dowolna.</a:t>
            </a:r>
          </a:p>
          <a:p>
            <a:pPr marL="108000">
              <a:lnSpc>
                <a:spcPct val="150000"/>
              </a:lnSpc>
            </a:pPr>
            <a:r>
              <a:rPr lang="pl-PL" spc="300" dirty="0"/>
              <a:t>Kolorowe kredki, cienkopisy, pastele suche , olejne, ołówki, węgiel, farby </a:t>
            </a:r>
            <a:r>
              <a:rPr lang="pl-PL" spc="300" dirty="0" err="1"/>
              <a:t>itd</a:t>
            </a:r>
            <a:endParaRPr lang="pl-PL" spc="300" dirty="0"/>
          </a:p>
          <a:p>
            <a:pPr marL="108000">
              <a:lnSpc>
                <a:spcPct val="150000"/>
              </a:lnSpc>
            </a:pPr>
            <a:r>
              <a:rPr lang="pl-PL" spc="300" dirty="0"/>
              <a:t>Można wykorzystać też technikę kolażu.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5D4C4CD-3CB8-49A1-B2E1-DEF4D58E8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768"/>
            <a:ext cx="5442228" cy="5806463"/>
          </a:xfrm>
        </p:spPr>
      </p:pic>
    </p:spTree>
    <p:extLst>
      <p:ext uri="{BB962C8B-B14F-4D97-AF65-F5344CB8AC3E}">
        <p14:creationId xmlns:p14="http://schemas.microsoft.com/office/powerpoint/2010/main" val="314601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EF718-7832-4925-A9B6-5CC4CB58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4" y="268448"/>
            <a:ext cx="3212984" cy="1006680"/>
          </a:xfrm>
        </p:spPr>
        <p:txBody>
          <a:bodyPr>
            <a:normAutofit/>
          </a:bodyPr>
          <a:lstStyle/>
          <a:p>
            <a:r>
              <a:rPr lang="pl-PL" dirty="0"/>
              <a:t>PROJEKT OKŁADKI PŁYTY WINYLOWEJ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19DFBDA-D9D0-437A-AFD0-305971A29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117" y="1451295"/>
            <a:ext cx="3378667" cy="4767389"/>
          </a:xfrm>
        </p:spPr>
        <p:txBody>
          <a:bodyPr/>
          <a:lstStyle/>
          <a:p>
            <a:r>
              <a:rPr lang="pl-PL" spc="300" dirty="0"/>
              <a:t>KOLAŻ</a:t>
            </a:r>
          </a:p>
          <a:p>
            <a:r>
              <a:rPr lang="pl-PL" spc="300" dirty="0"/>
              <a:t>Technika artystyczna polegająca na formowaniu kompozycji z różnych materiałów i tworzyw/gazet , tkanin, fotografii, drobnych przedmiotów codziennego użytku </a:t>
            </a:r>
            <a:r>
              <a:rPr lang="pl-PL" spc="300" dirty="0" err="1"/>
              <a:t>it</a:t>
            </a:r>
            <a:r>
              <a:rPr lang="pl-PL" spc="300" dirty="0"/>
              <a:t>./</a:t>
            </a:r>
          </a:p>
          <a:p>
            <a:r>
              <a:rPr lang="pl-PL" spc="300" dirty="0"/>
              <a:t>Są one naklejane na płótno lub papier i łączone z tradycyjnymi technikami plastycznymi /np. farbą olejną, farbą akrylową, gwaszem./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83C6640-C73D-4566-9157-5F3E355DC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38" y="377053"/>
            <a:ext cx="4292514" cy="3051947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D53111F-C982-4B88-B30D-D96420043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38" y="3579208"/>
            <a:ext cx="4292514" cy="290174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85B25B-F077-4D83-9FBA-478B762CB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42" y="377053"/>
            <a:ext cx="3030523" cy="60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3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CA5A3C-5AEA-4B58-9886-BD574A79B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67" y="358630"/>
            <a:ext cx="3526856" cy="815830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PROJEKT OKŁADKI PŁYTY WINYLOWEJ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705DAB-FD7D-4646-B6A4-94DBC10E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975370"/>
            <a:ext cx="3169815" cy="815830"/>
          </a:xfrm>
        </p:spPr>
        <p:txBody>
          <a:bodyPr>
            <a:normAutofit/>
          </a:bodyPr>
          <a:lstStyle/>
          <a:p>
            <a:r>
              <a:rPr lang="pl-PL" sz="1600" dirty="0"/>
              <a:t>4.Termin nadsyłania prac:</a:t>
            </a:r>
          </a:p>
          <a:p>
            <a:r>
              <a:rPr lang="pl-PL" sz="1600" dirty="0"/>
              <a:t>21.11.2020r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9DE72BB-6D8A-4B9E-A94E-59EAE98C6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99" y="420147"/>
            <a:ext cx="2877134" cy="294345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5F1FC28-8836-4CED-94F4-04D0F86AA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00" y="3589960"/>
            <a:ext cx="2877134" cy="28699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A2189BA-7E90-44FE-BCE6-8DD2E1553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2" y="420147"/>
            <a:ext cx="4276928" cy="54544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062DD2F-370D-4C95-89B5-51E9AE05D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7" y="1394773"/>
            <a:ext cx="3342504" cy="33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D4FAE28-30A8-45B0-B080-433780B47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27920" r="6639" b="5788"/>
          <a:stretch/>
        </p:blipFill>
        <p:spPr>
          <a:xfrm>
            <a:off x="5082004" y="394314"/>
            <a:ext cx="3040996" cy="30346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4BD4AA-36D8-4C81-BB8F-4E5073732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72" y="396904"/>
            <a:ext cx="3032096" cy="30320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88BBAF-B89C-4096-BB79-FB823FC22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" y="2141814"/>
            <a:ext cx="4009938" cy="441961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1416856-B242-4045-9761-79E1741AC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90" y="3598877"/>
            <a:ext cx="3015023" cy="30346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0E1CEB2-64F2-493B-954F-B7A452855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64" y="3600449"/>
            <a:ext cx="3015023" cy="30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7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000">
        <p15:prstTrans prst="wind"/>
      </p:transition>
    </mc:Choice>
    <mc:Fallback>
      <p:transition spd="slow" advTm="12000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1108</TotalTime>
  <Words>291</Words>
  <Application>Microsoft Office PowerPoint</Application>
  <PresentationFormat>Panoramiczny</PresentationFormat>
  <Paragraphs>26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Wycinek</vt:lpstr>
      <vt:lpstr>PROJEKT OKŁADKI  PŁYTY WINYLOWEJ</vt:lpstr>
      <vt:lpstr>PROJEKT OKŁADKI PŁYTY WINYLOWEJ</vt:lpstr>
      <vt:lpstr>PROJEKT OKŁADKI PŁYTY WINYLOWEJ</vt:lpstr>
      <vt:lpstr>PROJEKT OKŁADKI PŁYTY WINYLOWEJ</vt:lpstr>
      <vt:lpstr>PROJEKT OKŁADKI PŁYTY WINYLOWEJ</vt:lpstr>
      <vt:lpstr>PROJEKT OKŁADKI PŁYTY WINYLOWEJ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PORTRET RODZINNY</dc:title>
  <dc:creator>wilczur37@wp.pl</dc:creator>
  <cp:lastModifiedBy>wilczur37@wp.pl</cp:lastModifiedBy>
  <cp:revision>33</cp:revision>
  <dcterms:created xsi:type="dcterms:W3CDTF">2020-10-26T18:03:18Z</dcterms:created>
  <dcterms:modified xsi:type="dcterms:W3CDTF">2020-11-08T20:01:39Z</dcterms:modified>
</cp:coreProperties>
</file>